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75" r:id="rId12"/>
    <p:sldId id="276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8" r:id="rId21"/>
    <p:sldId id="279" r:id="rId22"/>
    <p:sldId id="295" r:id="rId23"/>
    <p:sldId id="273" r:id="rId24"/>
    <p:sldId id="277" r:id="rId25"/>
    <p:sldId id="280" r:id="rId26"/>
    <p:sldId id="281" r:id="rId27"/>
    <p:sldId id="282" r:id="rId28"/>
    <p:sldId id="283" r:id="rId29"/>
    <p:sldId id="288" r:id="rId30"/>
    <p:sldId id="284" r:id="rId31"/>
    <p:sldId id="285" r:id="rId32"/>
    <p:sldId id="293" r:id="rId33"/>
    <p:sldId id="294" r:id="rId34"/>
    <p:sldId id="286" r:id="rId35"/>
    <p:sldId id="289" r:id="rId36"/>
    <p:sldId id="290" r:id="rId37"/>
    <p:sldId id="291" r:id="rId38"/>
    <p:sldId id="292" r:id="rId39"/>
    <p:sldId id="298" r:id="rId40"/>
    <p:sldId id="296" r:id="rId41"/>
    <p:sldId id="297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46" autoAdjust="0"/>
    <p:restoredTop sz="94611" autoAdjust="0"/>
  </p:normalViewPr>
  <p:slideViewPr>
    <p:cSldViewPr>
      <p:cViewPr varScale="1">
        <p:scale>
          <a:sx n="82" d="100"/>
          <a:sy n="82" d="100"/>
        </p:scale>
        <p:origin x="-96" y="-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FCA16-5263-429C-B551-8C465CF3F1EB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2E531-C18E-4C69-A122-EA5145D63FB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117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E531-C18E-4C69-A122-EA5145D63FB6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l-PL" dirty="0" smtClean="0"/>
              <a:t>Kliknij, aby edytować styl</a:t>
            </a:r>
            <a:endParaRPr kumimoji="0" lang="en-US" dirty="0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Dowolny kształt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Dowolny kształt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Dowolny kształt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 userDrawn="1"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dirty="0" smtClean="0"/>
              <a:t>Kliknij, aby edytować style wzorca tekstu</a:t>
            </a:r>
          </a:p>
          <a:p>
            <a:pPr lvl="1" eaLnBrk="1" latinLnBrk="0" hangingPunct="1"/>
            <a:r>
              <a:rPr lang="pl-PL" dirty="0" smtClean="0"/>
              <a:t>Drugi poziom</a:t>
            </a:r>
          </a:p>
          <a:p>
            <a:pPr lvl="2" eaLnBrk="1" latinLnBrk="0" hangingPunct="1"/>
            <a:r>
              <a:rPr lang="pl-PL" dirty="0" smtClean="0"/>
              <a:t>Trzeci poziom</a:t>
            </a:r>
          </a:p>
          <a:p>
            <a:pPr lvl="3" eaLnBrk="1" latinLnBrk="0" hangingPunct="1"/>
            <a:r>
              <a:rPr lang="pl-PL" dirty="0" smtClean="0"/>
              <a:t>Czwarty poziom</a:t>
            </a:r>
          </a:p>
          <a:p>
            <a:pPr lvl="4" eaLnBrk="1" latinLnBrk="0" hangingPunct="1"/>
            <a:r>
              <a:rPr lang="pl-PL" dirty="0" smtClean="0"/>
              <a:t>Piąty poziom</a:t>
            </a:r>
            <a:endParaRPr kumimoji="0" lang="en-US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Łącznik prosty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Łącznik prosty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Łącznik prosty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95E18C2-69D1-4E2E-A47E-E7FA35450475}" type="datetimeFigureOut">
              <a:rPr lang="pl-PL" smtClean="0"/>
              <a:pPr/>
              <a:t>18-03-2013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82346841-2EDB-4CEE-B4E7-23FA8222966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slide" Target="slide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slide" Target="slide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slide" Target="slid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8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6.xml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8.xml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slide" Target="slid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1500197"/>
          </a:xfrm>
        </p:spPr>
        <p:txBody>
          <a:bodyPr/>
          <a:lstStyle/>
          <a:p>
            <a:pPr algn="ctr"/>
            <a:r>
              <a:rPr lang="pl-PL" dirty="0" smtClean="0">
                <a:latin typeface="Monotype Corsiva" pitchFamily="66" charset="0"/>
              </a:rPr>
              <a:t>TO</a:t>
            </a:r>
            <a:r>
              <a:rPr lang="pl-PL" dirty="0" smtClean="0">
                <a:latin typeface="Garineldo" pitchFamily="50" charset="0"/>
              </a:rPr>
              <a:t>  MY, KRASNOLUDKI</a:t>
            </a:r>
            <a:endParaRPr lang="pl-PL" dirty="0">
              <a:latin typeface="Garineldo" pitchFamily="50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2500306"/>
            <a:ext cx="7772400" cy="2311005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latin typeface="Monotype Corsiva" pitchFamily="66" charset="0"/>
              </a:rPr>
              <a:t>c</a:t>
            </a:r>
            <a:r>
              <a:rPr lang="pl-PL" sz="2400" dirty="0" smtClean="0">
                <a:latin typeface="Monotype Corsiva" pitchFamily="66" charset="0"/>
              </a:rPr>
              <a:t>zyli </a:t>
            </a:r>
          </a:p>
          <a:p>
            <a:pPr algn="ctr"/>
            <a:r>
              <a:rPr lang="pl-PL" sz="2400" dirty="0">
                <a:latin typeface="Monotype Corsiva" pitchFamily="66" charset="0"/>
              </a:rPr>
              <a:t>k</a:t>
            </a:r>
            <a:r>
              <a:rPr lang="pl-PL" sz="2400" dirty="0" smtClean="0">
                <a:latin typeface="Monotype Corsiva" pitchFamily="66" charset="0"/>
              </a:rPr>
              <a:t>ilka scen z życia społeczności</a:t>
            </a:r>
          </a:p>
          <a:p>
            <a:pPr algn="ctr"/>
            <a:r>
              <a:rPr lang="pl-PL" sz="2400" dirty="0" smtClean="0">
                <a:latin typeface="Monotype Corsiva" pitchFamily="66" charset="0"/>
              </a:rPr>
              <a:t> Ogniska Przedszkolnego</a:t>
            </a:r>
          </a:p>
          <a:p>
            <a:pPr algn="ctr"/>
            <a:r>
              <a:rPr lang="pl-PL" sz="2400" dirty="0" smtClean="0">
                <a:latin typeface="Monotype Corsiva" pitchFamily="66" charset="0"/>
              </a:rPr>
              <a:t>w Augustowie</a:t>
            </a:r>
          </a:p>
          <a:p>
            <a:pPr algn="ctr"/>
            <a:r>
              <a:rPr lang="pl-PL" sz="2400" dirty="0">
                <a:latin typeface="Monotype Corsiva" pitchFamily="66" charset="0"/>
              </a:rPr>
              <a:t>p</a:t>
            </a:r>
            <a:r>
              <a:rPr lang="pl-PL" sz="2400" dirty="0" smtClean="0">
                <a:latin typeface="Monotype Corsiva" pitchFamily="66" charset="0"/>
              </a:rPr>
              <a:t>rzy TPD w Suwałkach</a:t>
            </a:r>
          </a:p>
          <a:p>
            <a:endParaRPr lang="pl-PL" sz="2400" dirty="0"/>
          </a:p>
        </p:txBody>
      </p:sp>
      <p:sp>
        <p:nvSpPr>
          <p:cNvPr id="6" name="Strzałka w prawo z wcięciem 5">
            <a:hlinkClick r:id="rId3" action="ppaction://hlinksldjump"/>
          </p:cNvPr>
          <p:cNvSpPr/>
          <p:nvPr/>
        </p:nvSpPr>
        <p:spPr>
          <a:xfrm>
            <a:off x="8643966" y="6429396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2-10-11 09.47.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4095746" cy="3071810"/>
          </a:xfrm>
          <a:effectLst>
            <a:softEdge rad="127000"/>
          </a:effectLst>
        </p:spPr>
      </p:pic>
      <p:pic>
        <p:nvPicPr>
          <p:cNvPr id="5" name="Obraz 4" descr="2012-10-11 09.46.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500042"/>
            <a:ext cx="4071933" cy="30539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2012-10-11 09.51.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143248"/>
            <a:ext cx="4286278" cy="32147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az 6" descr="2012-10-11 10.00.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3696892"/>
            <a:ext cx="4214810" cy="31611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trzałka w prawo z wcięciem 7">
            <a:hlinkClick r:id="rId7" action="ppaction://hlinksldjump"/>
          </p:cNvPr>
          <p:cNvSpPr/>
          <p:nvPr/>
        </p:nvSpPr>
        <p:spPr>
          <a:xfrm>
            <a:off x="8572528" y="6429396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2-10-11 10.01.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0"/>
            <a:ext cx="4095746" cy="3071810"/>
          </a:xfrm>
          <a:effectLst>
            <a:softEdge rad="127000"/>
          </a:effectLst>
        </p:spPr>
      </p:pic>
      <p:pic>
        <p:nvPicPr>
          <p:cNvPr id="6" name="Obraz 5" descr="2012-10-11 10.38.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28604"/>
            <a:ext cx="4143371" cy="31075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az 6" descr="DSC002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214686"/>
            <a:ext cx="4286280" cy="32147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 descr="2012-10-11 11.18.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3696891"/>
            <a:ext cx="4214810" cy="31611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Strzałka w prawo z wcięciem 8">
            <a:hlinkClick r:id="rId7" action="ppaction://hlinksldjump"/>
          </p:cNvPr>
          <p:cNvSpPr/>
          <p:nvPr/>
        </p:nvSpPr>
        <p:spPr>
          <a:xfrm>
            <a:off x="8643966" y="6429396"/>
            <a:ext cx="285752" cy="21431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2-12-14 10.00.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4214842" cy="3161132"/>
          </a:xfrm>
          <a:effectLst>
            <a:softEdge rad="127000"/>
          </a:effectLst>
        </p:spPr>
      </p:pic>
      <p:pic>
        <p:nvPicPr>
          <p:cNvPr id="5" name="Obraz 4" descr="2012-12-14 10.01.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642918"/>
            <a:ext cx="4214810" cy="31611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az 6" descr="2012-12-14 10.01.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3357562"/>
            <a:ext cx="4190997" cy="31432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 descr="2012-12-14 10.01.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3911206"/>
            <a:ext cx="3929057" cy="29467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Strzałka w prawo z wcięciem 8">
            <a:hlinkClick r:id="rId7" action="ppaction://hlinksldjump"/>
          </p:cNvPr>
          <p:cNvSpPr/>
          <p:nvPr/>
        </p:nvSpPr>
        <p:spPr>
          <a:xfrm>
            <a:off x="8643966" y="6357958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857232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… Gdzie chce - wejdzie, co chce - zrobi,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Jak cień chyżo, jak cień cicho,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Nie odżegnać się od niego,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Takie sprytne małe licho!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                           </a:t>
            </a:r>
            <a:r>
              <a:rPr lang="pl-PL" sz="1600" dirty="0" smtClean="0">
                <a:latin typeface="Monotype Corsiva" pitchFamily="66" charset="0"/>
              </a:rPr>
              <a:t>Maria Konopnicka </a:t>
            </a:r>
          </a:p>
          <a:p>
            <a:pPr>
              <a:buNone/>
            </a:pPr>
            <a:endParaRPr lang="pl-PL" sz="1600" dirty="0" smtClean="0">
              <a:latin typeface="Mistral" pitchFamily="66" charset="0"/>
            </a:endParaRPr>
          </a:p>
          <a:p>
            <a:pPr>
              <a:buNone/>
            </a:pPr>
            <a:endParaRPr lang="pl-PL" sz="1600" dirty="0" smtClean="0">
              <a:latin typeface="Mistral" pitchFamily="66" charset="0"/>
            </a:endParaRPr>
          </a:p>
          <a:p>
            <a:pPr>
              <a:buNone/>
            </a:pPr>
            <a:endParaRPr lang="pl-PL" sz="1600" dirty="0" smtClean="0">
              <a:latin typeface="Mistral" pitchFamily="66" charset="0"/>
            </a:endParaRPr>
          </a:p>
          <a:p>
            <a:pPr>
              <a:buNone/>
            </a:pPr>
            <a:endParaRPr lang="pl-PL" sz="1600" dirty="0" smtClean="0">
              <a:latin typeface="Mistral" pitchFamily="66" charset="0"/>
            </a:endParaRPr>
          </a:p>
          <a:p>
            <a:pPr>
              <a:buNone/>
            </a:pPr>
            <a:endParaRPr lang="pl-PL" sz="1600" dirty="0" smtClean="0">
              <a:latin typeface="Mistral" pitchFamily="66" charset="0"/>
            </a:endParaRPr>
          </a:p>
          <a:p>
            <a:pPr>
              <a:buNone/>
            </a:pPr>
            <a:endParaRPr lang="pl-PL" sz="1600" dirty="0">
              <a:latin typeface="Mistral" pitchFamily="66" charset="0"/>
            </a:endParaRPr>
          </a:p>
        </p:txBody>
      </p:sp>
      <p:pic>
        <p:nvPicPr>
          <p:cNvPr id="6" name="Obraz 5" descr="DSCF2348.JPG"/>
          <p:cNvPicPr>
            <a:picLocks noChangeAspect="1"/>
          </p:cNvPicPr>
          <p:nvPr/>
        </p:nvPicPr>
        <p:blipFill>
          <a:blip r:embed="rId3" cstate="print"/>
          <a:srcRect t="-1887" r="35219"/>
          <a:stretch>
            <a:fillRect/>
          </a:stretch>
        </p:blipFill>
        <p:spPr>
          <a:xfrm>
            <a:off x="6500826" y="2500306"/>
            <a:ext cx="2000264" cy="400050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Strzałka w prawo z wcięciem 4">
            <a:hlinkClick r:id="rId4" action="ppaction://hlinksldjump"/>
          </p:cNvPr>
          <p:cNvSpPr/>
          <p:nvPr/>
        </p:nvSpPr>
        <p:spPr>
          <a:xfrm>
            <a:off x="8572528" y="6357958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03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0"/>
            <a:ext cx="4214842" cy="3161131"/>
          </a:xfrm>
          <a:effectLst>
            <a:softEdge rad="127000"/>
          </a:effectLst>
        </p:spPr>
      </p:pic>
      <p:pic>
        <p:nvPicPr>
          <p:cNvPr id="5" name="Obraz 4" descr="DSC003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1071546"/>
            <a:ext cx="4476750" cy="33575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DSC003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3571876"/>
            <a:ext cx="4357685" cy="326826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6" action="ppaction://hlinksldjump"/>
          </p:cNvPr>
          <p:cNvSpPr/>
          <p:nvPr/>
        </p:nvSpPr>
        <p:spPr>
          <a:xfrm>
            <a:off x="8572528" y="6357958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02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0"/>
            <a:ext cx="4190997" cy="3143248"/>
          </a:xfrm>
          <a:effectLst>
            <a:softEdge rad="127000"/>
          </a:effectLst>
        </p:spPr>
      </p:pic>
      <p:pic>
        <p:nvPicPr>
          <p:cNvPr id="5" name="Obraz 4" descr="DSC00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857232"/>
            <a:ext cx="4500561" cy="33754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DSC002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4414" y="3446834"/>
            <a:ext cx="4548221" cy="341116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6" action="ppaction://hlinksldjump"/>
          </p:cNvPr>
          <p:cNvSpPr/>
          <p:nvPr/>
        </p:nvSpPr>
        <p:spPr>
          <a:xfrm>
            <a:off x="8572528" y="6357958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03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9" y="0"/>
            <a:ext cx="4238622" cy="3178966"/>
          </a:xfrm>
          <a:effectLst>
            <a:softEdge rad="127000"/>
          </a:effectLst>
        </p:spPr>
      </p:pic>
      <p:pic>
        <p:nvPicPr>
          <p:cNvPr id="5" name="Obraz 4" descr="DSC003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928670"/>
            <a:ext cx="4572000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DSC003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3571876"/>
            <a:ext cx="4667249" cy="35004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6" action="ppaction://hlinksldjump"/>
          </p:cNvPr>
          <p:cNvSpPr/>
          <p:nvPr/>
        </p:nvSpPr>
        <p:spPr>
          <a:xfrm>
            <a:off x="8572528" y="6357958"/>
            <a:ext cx="357190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02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5" y="-24"/>
            <a:ext cx="4191029" cy="3143272"/>
          </a:xfrm>
          <a:effectLst>
            <a:softEdge rad="127000"/>
          </a:effectLst>
        </p:spPr>
      </p:pic>
      <p:pic>
        <p:nvPicPr>
          <p:cNvPr id="5" name="Obraz 4" descr="DSC002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857232"/>
            <a:ext cx="4357685" cy="32682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DSC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227" y="3571876"/>
            <a:ext cx="4381498" cy="328612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6" action="ppaction://hlinksldjump"/>
          </p:cNvPr>
          <p:cNvSpPr/>
          <p:nvPr/>
        </p:nvSpPr>
        <p:spPr>
          <a:xfrm>
            <a:off x="8572528" y="6357958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02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0"/>
            <a:ext cx="4391036" cy="3293277"/>
          </a:xfrm>
          <a:effectLst>
            <a:softEdge rad="127000"/>
          </a:effectLst>
        </p:spPr>
      </p:pic>
      <p:pic>
        <p:nvPicPr>
          <p:cNvPr id="5" name="Obraz 4" descr="DSC002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857232"/>
            <a:ext cx="4572000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DSC002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3536158"/>
            <a:ext cx="4429123" cy="332184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6" action="ppaction://hlinksldjump"/>
          </p:cNvPr>
          <p:cNvSpPr/>
          <p:nvPr/>
        </p:nvSpPr>
        <p:spPr>
          <a:xfrm>
            <a:off x="8572528" y="6357958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Zdjęcie01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1" y="0"/>
            <a:ext cx="4571999" cy="3429000"/>
          </a:xfrm>
          <a:effectLst>
            <a:softEdge rad="127000"/>
          </a:effectLst>
        </p:spPr>
      </p:pic>
      <p:pic>
        <p:nvPicPr>
          <p:cNvPr id="5" name="Obraz 4" descr="Zdjęcie01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18" y="1214422"/>
            <a:ext cx="4476782" cy="33575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Zdjęcie01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3536157"/>
            <a:ext cx="4429124" cy="33218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6" action="ppaction://hlinksldjump"/>
          </p:cNvPr>
          <p:cNvSpPr/>
          <p:nvPr/>
        </p:nvSpPr>
        <p:spPr>
          <a:xfrm>
            <a:off x="8572528" y="6357958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4348" y="1000108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Mistral" pitchFamily="66" charset="0"/>
              </a:rPr>
              <a:t>    </a:t>
            </a:r>
            <a:r>
              <a:rPr lang="pl-PL" dirty="0" smtClean="0">
                <a:latin typeface="Monotype Corsiva" pitchFamily="66" charset="0"/>
              </a:rPr>
              <a:t>Czy to bajka, czy nie bajka,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Myślcie sobie, jak tam chcecie.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A ja przecież wam powiadam: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Krasnoludki są na świecie. </a:t>
            </a:r>
          </a:p>
          <a:p>
            <a:pPr>
              <a:buNone/>
            </a:pPr>
            <a:r>
              <a:rPr lang="pl-PL" sz="1400" dirty="0" smtClean="0">
                <a:latin typeface="Monotype Corsiva" pitchFamily="66" charset="0"/>
              </a:rPr>
              <a:t>                                                             Maria Konopnicka</a:t>
            </a:r>
          </a:p>
          <a:p>
            <a:pPr algn="ctr">
              <a:buNone/>
            </a:pPr>
            <a:endParaRPr lang="pl-PL" dirty="0" smtClean="0">
              <a:latin typeface="Jokerman" pitchFamily="82" charset="0"/>
            </a:endParaRPr>
          </a:p>
          <a:p>
            <a:pPr algn="ctr">
              <a:buNone/>
            </a:pPr>
            <a:r>
              <a:rPr lang="pl-PL" dirty="0" smtClean="0">
                <a:latin typeface="Jokerman" pitchFamily="82" charset="0"/>
              </a:rPr>
              <a:t> </a:t>
            </a:r>
          </a:p>
          <a:p>
            <a:endParaRPr lang="pl-PL" dirty="0"/>
          </a:p>
        </p:txBody>
      </p:sp>
      <p:pic>
        <p:nvPicPr>
          <p:cNvPr id="4" name="Obraz 3" descr="DSCF2348.JPG"/>
          <p:cNvPicPr>
            <a:picLocks noChangeAspect="1"/>
          </p:cNvPicPr>
          <p:nvPr/>
        </p:nvPicPr>
        <p:blipFill>
          <a:blip r:embed="rId3" cstate="print"/>
          <a:srcRect r="34413"/>
          <a:stretch>
            <a:fillRect/>
          </a:stretch>
        </p:blipFill>
        <p:spPr>
          <a:xfrm>
            <a:off x="5929322" y="2071678"/>
            <a:ext cx="2571768" cy="45005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Strzałka w prawo z wcięciem 4">
            <a:hlinkClick r:id="rId4" action="ppaction://hlinksldjump"/>
          </p:cNvPr>
          <p:cNvSpPr/>
          <p:nvPr/>
        </p:nvSpPr>
        <p:spPr>
          <a:xfrm>
            <a:off x="8643966" y="6429396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1071538" y="1071546"/>
            <a:ext cx="7043758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…w czerwonych czapeczkach</a:t>
            </a:r>
          </a:p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między poziomkami</a:t>
            </a:r>
          </a:p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wołają krasnale:</a:t>
            </a:r>
          </a:p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„Baw się razem z nami…”</a:t>
            </a:r>
            <a:endParaRPr lang="pl-PL" sz="2400" dirty="0">
              <a:latin typeface="Monotype Corsiva" pitchFamily="66" charset="0"/>
            </a:endParaRPr>
          </a:p>
        </p:txBody>
      </p:sp>
      <p:pic>
        <p:nvPicPr>
          <p:cNvPr id="8" name="Obraz 7" descr="DSCF2348.JPG"/>
          <p:cNvPicPr>
            <a:picLocks noChangeAspect="1"/>
          </p:cNvPicPr>
          <p:nvPr/>
        </p:nvPicPr>
        <p:blipFill>
          <a:blip r:embed="rId2" cstate="print"/>
          <a:srcRect r="34146"/>
          <a:stretch>
            <a:fillRect/>
          </a:stretch>
        </p:blipFill>
        <p:spPr>
          <a:xfrm>
            <a:off x="6429388" y="2428868"/>
            <a:ext cx="2071702" cy="390525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Strzałka w prawo z wcięciem 4">
            <a:hlinkClick r:id="rId3" action="ppaction://hlinksldjump"/>
          </p:cNvPr>
          <p:cNvSpPr/>
          <p:nvPr/>
        </p:nvSpPr>
        <p:spPr>
          <a:xfrm>
            <a:off x="8572528" y="6357958"/>
            <a:ext cx="357190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5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0000" t="12500" b="12500"/>
          <a:stretch>
            <a:fillRect/>
          </a:stretch>
        </p:blipFill>
        <p:spPr>
          <a:xfrm>
            <a:off x="428596" y="0"/>
            <a:ext cx="4143404" cy="2959590"/>
          </a:xfrm>
          <a:effectLst>
            <a:softEdge rad="127000"/>
          </a:effectLst>
        </p:spPr>
      </p:pic>
      <p:pic>
        <p:nvPicPr>
          <p:cNvPr id="5" name="Obraz 4" descr="IMG_0568.JPG"/>
          <p:cNvPicPr>
            <a:picLocks noChangeAspect="1"/>
          </p:cNvPicPr>
          <p:nvPr/>
        </p:nvPicPr>
        <p:blipFill>
          <a:blip r:embed="rId3" cstate="print"/>
          <a:srcRect t="12500" r="35937" b="17187"/>
          <a:stretch>
            <a:fillRect/>
          </a:stretch>
        </p:blipFill>
        <p:spPr>
          <a:xfrm>
            <a:off x="4652956" y="0"/>
            <a:ext cx="4491044" cy="32861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Zdjęcie0180.jpg"/>
          <p:cNvPicPr>
            <a:picLocks noChangeAspect="1"/>
          </p:cNvPicPr>
          <p:nvPr/>
        </p:nvPicPr>
        <p:blipFill>
          <a:blip r:embed="rId4" cstate="print"/>
          <a:srcRect l="6122" b="4081"/>
          <a:stretch>
            <a:fillRect/>
          </a:stretch>
        </p:blipFill>
        <p:spPr>
          <a:xfrm>
            <a:off x="571472" y="3214686"/>
            <a:ext cx="4381497" cy="33575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az 6" descr="Zdjęcie01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643314"/>
            <a:ext cx="4286248" cy="32146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trzałka w prawo z wcięciem 7">
            <a:hlinkClick r:id="rId6" action="ppaction://hlinksldjump"/>
          </p:cNvPr>
          <p:cNvSpPr/>
          <p:nvPr/>
        </p:nvSpPr>
        <p:spPr>
          <a:xfrm>
            <a:off x="8572528" y="6357958"/>
            <a:ext cx="357158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SAM_2134.JPG"/>
          <p:cNvPicPr>
            <a:picLocks noChangeAspect="1"/>
          </p:cNvPicPr>
          <p:nvPr/>
        </p:nvPicPr>
        <p:blipFill>
          <a:blip r:embed="rId2" cstate="print"/>
          <a:srcRect r="4545" b="13485"/>
          <a:stretch>
            <a:fillRect/>
          </a:stretch>
        </p:blipFill>
        <p:spPr>
          <a:xfrm>
            <a:off x="285720" y="3357562"/>
            <a:ext cx="4786346" cy="31432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F01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4357718" cy="3268289"/>
          </a:xfrm>
          <a:effectLst>
            <a:softEdge rad="127000"/>
          </a:effectLst>
        </p:spPr>
      </p:pic>
      <p:pic>
        <p:nvPicPr>
          <p:cNvPr id="5" name="Obraz 4" descr="SAM_2121.JPG"/>
          <p:cNvPicPr>
            <a:picLocks noChangeAspect="1"/>
          </p:cNvPicPr>
          <p:nvPr/>
        </p:nvPicPr>
        <p:blipFill>
          <a:blip r:embed="rId4" cstate="print"/>
          <a:srcRect l="8401" b="9176"/>
          <a:stretch>
            <a:fillRect/>
          </a:stretch>
        </p:blipFill>
        <p:spPr>
          <a:xfrm>
            <a:off x="4424711" y="571480"/>
            <a:ext cx="4719289" cy="31141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Obraz 8" descr="SAM_2131.JPG"/>
          <p:cNvPicPr>
            <a:picLocks noChangeAspect="1"/>
          </p:cNvPicPr>
          <p:nvPr/>
        </p:nvPicPr>
        <p:blipFill>
          <a:blip r:embed="rId5" cstate="print"/>
          <a:srcRect t="2971" r="26077" b="18659"/>
          <a:stretch>
            <a:fillRect/>
          </a:stretch>
        </p:blipFill>
        <p:spPr>
          <a:xfrm>
            <a:off x="4891350" y="3857580"/>
            <a:ext cx="4252650" cy="30004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6" action="ppaction://hlinksldjump"/>
          </p:cNvPr>
          <p:cNvSpPr/>
          <p:nvPr/>
        </p:nvSpPr>
        <p:spPr>
          <a:xfrm>
            <a:off x="8572528" y="6357958"/>
            <a:ext cx="357158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z="2000" dirty="0">
              <a:latin typeface="Garineldo" pitchFamily="50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000108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…o tym, jak KRASNOLUDKI przyjmowały gości…</a:t>
            </a:r>
          </a:p>
          <a:p>
            <a:endParaRPr lang="pl-PL" dirty="0">
              <a:latin typeface="Garineldo" pitchFamily="50" charset="0"/>
            </a:endParaRPr>
          </a:p>
        </p:txBody>
      </p:sp>
      <p:pic>
        <p:nvPicPr>
          <p:cNvPr id="5" name="Obraz 4" descr="DSCF2348.JPG"/>
          <p:cNvPicPr>
            <a:picLocks noChangeAspect="1"/>
          </p:cNvPicPr>
          <p:nvPr/>
        </p:nvPicPr>
        <p:blipFill>
          <a:blip r:embed="rId3" cstate="print"/>
          <a:srcRect r="34146"/>
          <a:stretch>
            <a:fillRect/>
          </a:stretch>
        </p:blipFill>
        <p:spPr>
          <a:xfrm>
            <a:off x="6429388" y="2428868"/>
            <a:ext cx="2071702" cy="390525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Strzałka w prawo z wcięciem 5">
            <a:hlinkClick r:id="rId4" action="ppaction://hlinksldjump"/>
          </p:cNvPr>
          <p:cNvSpPr/>
          <p:nvPr/>
        </p:nvSpPr>
        <p:spPr>
          <a:xfrm>
            <a:off x="8572528" y="6429396"/>
            <a:ext cx="357190" cy="285728"/>
          </a:xfrm>
          <a:prstGeom prst="notched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SAM_2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2992" y="4071942"/>
            <a:ext cx="4341008" cy="2888964"/>
          </a:xfrm>
          <a:effectLst>
            <a:softEdge rad="127000"/>
          </a:effectLst>
        </p:spPr>
      </p:pic>
      <p:pic>
        <p:nvPicPr>
          <p:cNvPr id="5" name="Obraz 4" descr="SAM_2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-1"/>
            <a:ext cx="4572032" cy="30427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SAM_22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357292"/>
            <a:ext cx="4357718" cy="29000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 descr="SAM_22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1289" y="714356"/>
            <a:ext cx="4508449" cy="30003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6" action="ppaction://hlinksldjump"/>
          </p:cNvPr>
          <p:cNvSpPr/>
          <p:nvPr/>
        </p:nvSpPr>
        <p:spPr>
          <a:xfrm>
            <a:off x="8572528" y="6429396"/>
            <a:ext cx="357158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4348" y="92867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…o tym, jak KRASNOLUDKI świętowały… </a:t>
            </a:r>
          </a:p>
          <a:p>
            <a:pPr>
              <a:buNone/>
            </a:pPr>
            <a:endParaRPr lang="pl-PL" dirty="0">
              <a:latin typeface="Garineldo" pitchFamily="50" charset="0"/>
            </a:endParaRPr>
          </a:p>
        </p:txBody>
      </p:sp>
      <p:pic>
        <p:nvPicPr>
          <p:cNvPr id="4" name="Obraz 3" descr="DSCF2348.JPG"/>
          <p:cNvPicPr>
            <a:picLocks noChangeAspect="1"/>
          </p:cNvPicPr>
          <p:nvPr/>
        </p:nvPicPr>
        <p:blipFill>
          <a:blip r:embed="rId2" cstate="print"/>
          <a:srcRect r="34146"/>
          <a:stretch>
            <a:fillRect/>
          </a:stretch>
        </p:blipFill>
        <p:spPr>
          <a:xfrm>
            <a:off x="6429388" y="2428868"/>
            <a:ext cx="2071702" cy="390525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Strzałka w prawo z wcięciem 4">
            <a:hlinkClick r:id="rId3" action="ppaction://hlinksldjump"/>
          </p:cNvPr>
          <p:cNvSpPr/>
          <p:nvPr/>
        </p:nvSpPr>
        <p:spPr>
          <a:xfrm>
            <a:off x="8572528" y="6429396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>
                <a:latin typeface="Monotype Corsiva" pitchFamily="66" charset="0"/>
              </a:rPr>
              <a:t>…Dzień Kobiet…</a:t>
            </a:r>
            <a:endParaRPr lang="pl-PL" sz="2400" dirty="0">
              <a:latin typeface="Monotype Corsiva" pitchFamily="66" charset="0"/>
            </a:endParaRPr>
          </a:p>
        </p:txBody>
      </p:sp>
      <p:pic>
        <p:nvPicPr>
          <p:cNvPr id="4" name="Symbol zastępczy zawartości 3" descr="DSCF2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214290"/>
            <a:ext cx="4074067" cy="3055551"/>
          </a:xfrm>
          <a:effectLst>
            <a:softEdge rad="127000"/>
          </a:effectLst>
        </p:spPr>
      </p:pic>
      <p:pic>
        <p:nvPicPr>
          <p:cNvPr id="5" name="Obraz 4" descr="SAM_2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857364"/>
            <a:ext cx="4293759" cy="28575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az 6" descr="SAM_2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4053022"/>
            <a:ext cx="4214810" cy="28049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Strzałka w prawo z wcięciem 5">
            <a:hlinkClick r:id="rId5" action="ppaction://hlinksldjump"/>
          </p:cNvPr>
          <p:cNvSpPr/>
          <p:nvPr/>
        </p:nvSpPr>
        <p:spPr>
          <a:xfrm>
            <a:off x="8572528" y="6429396"/>
            <a:ext cx="357158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>
                <a:latin typeface="Monotype Corsiva" pitchFamily="66" charset="0"/>
              </a:rPr>
              <a:t>…Dzień Matki…</a:t>
            </a:r>
            <a:endParaRPr lang="pl-PL" sz="2400" dirty="0">
              <a:latin typeface="Monotype Corsiva" pitchFamily="66" charset="0"/>
            </a:endParaRPr>
          </a:p>
        </p:txBody>
      </p:sp>
      <p:pic>
        <p:nvPicPr>
          <p:cNvPr id="5" name="Obraz 4" descr="DSC00211.JPG"/>
          <p:cNvPicPr>
            <a:picLocks noChangeAspect="1"/>
          </p:cNvPicPr>
          <p:nvPr/>
        </p:nvPicPr>
        <p:blipFill>
          <a:blip r:embed="rId2" cstate="print"/>
          <a:srcRect r="6779"/>
          <a:stretch>
            <a:fillRect/>
          </a:stretch>
        </p:blipFill>
        <p:spPr>
          <a:xfrm>
            <a:off x="4500562" y="0"/>
            <a:ext cx="4143404" cy="33246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Symbol zastępczy zawartości 3" descr="DSCF238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285860"/>
            <a:ext cx="4214810" cy="3214711"/>
          </a:xfrm>
          <a:effectLst>
            <a:softEdge rad="127000"/>
          </a:effectLst>
        </p:spPr>
      </p:pic>
      <p:pic>
        <p:nvPicPr>
          <p:cNvPr id="6" name="Obraz 5" descr="SAM_22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3643314"/>
            <a:ext cx="4500562" cy="29951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5" action="ppaction://hlinksldjump"/>
          </p:cNvPr>
          <p:cNvSpPr/>
          <p:nvPr/>
        </p:nvSpPr>
        <p:spPr>
          <a:xfrm>
            <a:off x="8572528" y="6429396"/>
            <a:ext cx="357158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F23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4286280" cy="3214710"/>
          </a:xfrm>
          <a:effectLst>
            <a:softEdge rad="127000"/>
          </a:effectLst>
        </p:spPr>
      </p:pic>
      <p:pic>
        <p:nvPicPr>
          <p:cNvPr id="5" name="Obraz 4" descr="DSCF2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500042"/>
            <a:ext cx="4286248" cy="32146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az 6" descr="DSCF2391.JPG"/>
          <p:cNvPicPr>
            <a:picLocks noChangeAspect="1"/>
          </p:cNvPicPr>
          <p:nvPr/>
        </p:nvPicPr>
        <p:blipFill>
          <a:blip r:embed="rId4" cstate="print"/>
          <a:srcRect l="8593" t="11458" r="5468" b="5208"/>
          <a:stretch>
            <a:fillRect/>
          </a:stretch>
        </p:blipFill>
        <p:spPr>
          <a:xfrm>
            <a:off x="571472" y="3429000"/>
            <a:ext cx="4286280" cy="31172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 descr="DSCF2392.JPG"/>
          <p:cNvPicPr>
            <a:picLocks noChangeAspect="1"/>
          </p:cNvPicPr>
          <p:nvPr/>
        </p:nvPicPr>
        <p:blipFill>
          <a:blip r:embed="rId5" cstate="print"/>
          <a:srcRect l="5000" r="4999" b="15555"/>
          <a:stretch>
            <a:fillRect/>
          </a:stretch>
        </p:blipFill>
        <p:spPr>
          <a:xfrm>
            <a:off x="4643438" y="3929042"/>
            <a:ext cx="4305079" cy="29289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Strzałka w prawo z wcięciem 8">
            <a:hlinkClick r:id="rId6" action="ppaction://hlinksldjump"/>
          </p:cNvPr>
          <p:cNvSpPr/>
          <p:nvPr/>
        </p:nvSpPr>
        <p:spPr>
          <a:xfrm>
            <a:off x="8572528" y="6429396"/>
            <a:ext cx="357158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8662" y="428604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…Dzień Dziecka…</a:t>
            </a:r>
          </a:p>
          <a:p>
            <a:endParaRPr lang="pl-PL" sz="3200" dirty="0">
              <a:latin typeface="Garineldo" pitchFamily="50" charset="0"/>
            </a:endParaRPr>
          </a:p>
        </p:txBody>
      </p:sp>
      <p:pic>
        <p:nvPicPr>
          <p:cNvPr id="4" name="Obraz 3" descr="IMG_05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285992"/>
            <a:ext cx="4286280" cy="30003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az 4" descr="IMG_06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4842" y="381000"/>
            <a:ext cx="4679158" cy="31194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IMG_06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762375"/>
            <a:ext cx="4643438" cy="30956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5" action="ppaction://hlinksldjump"/>
          </p:cNvPr>
          <p:cNvSpPr/>
          <p:nvPr/>
        </p:nvSpPr>
        <p:spPr>
          <a:xfrm>
            <a:off x="8572528" y="6429396"/>
            <a:ext cx="357158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F23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5008689" cy="3786214"/>
          </a:xfrm>
          <a:effectLst>
            <a:softEdge rad="635000"/>
          </a:effectLst>
        </p:spPr>
      </p:pic>
      <p:pic>
        <p:nvPicPr>
          <p:cNvPr id="5" name="Obraz 4" descr="DSCF23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2786058"/>
            <a:ext cx="5214974" cy="391123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Strzałka w prawo z wcięciem 5">
            <a:hlinkClick r:id="rId5" action="ppaction://hlinksldjump"/>
          </p:cNvPr>
          <p:cNvSpPr/>
          <p:nvPr/>
        </p:nvSpPr>
        <p:spPr>
          <a:xfrm>
            <a:off x="8643966" y="6429396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2910" y="857232"/>
            <a:ext cx="7772400" cy="54983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…Dzień Edukacji Narodowej…</a:t>
            </a:r>
          </a:p>
          <a:p>
            <a:endParaRPr lang="pl-PL" sz="2400" dirty="0">
              <a:latin typeface="Garineldo" pitchFamily="50" charset="0"/>
            </a:endParaRPr>
          </a:p>
        </p:txBody>
      </p:sp>
      <p:pic>
        <p:nvPicPr>
          <p:cNvPr id="4" name="Obraz 3" descr="DSC003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00438"/>
            <a:ext cx="4214842" cy="31611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az 4" descr="Zdjęcie0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142984"/>
            <a:ext cx="4572000" cy="3429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Strzałka w prawo z wcięciem 5">
            <a:hlinkClick r:id="rId4" action="ppaction://hlinksldjump"/>
          </p:cNvPr>
          <p:cNvSpPr/>
          <p:nvPr/>
        </p:nvSpPr>
        <p:spPr>
          <a:xfrm>
            <a:off x="8572528" y="6429396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642918"/>
            <a:ext cx="7772400" cy="57126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…urodziny …</a:t>
            </a:r>
            <a:endParaRPr lang="pl-PL" sz="2400" dirty="0">
              <a:latin typeface="Monotype Corsiva" pitchFamily="66" charset="0"/>
            </a:endParaRPr>
          </a:p>
        </p:txBody>
      </p:sp>
      <p:pic>
        <p:nvPicPr>
          <p:cNvPr id="4" name="Obraz 3" descr="DSC0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500174"/>
            <a:ext cx="4071966" cy="30539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az 4" descr="DSC00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14290"/>
            <a:ext cx="4381499" cy="32861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Zdjęcie0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3589735"/>
            <a:ext cx="4357686" cy="32682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5" action="ppaction://hlinksldjump"/>
          </p:cNvPr>
          <p:cNvSpPr/>
          <p:nvPr/>
        </p:nvSpPr>
        <p:spPr>
          <a:xfrm>
            <a:off x="8572528" y="6429396"/>
            <a:ext cx="357190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714356"/>
            <a:ext cx="7772400" cy="46434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…Wigilię w Hotelu Warszawa…</a:t>
            </a:r>
            <a:endParaRPr lang="pl-PL" sz="2400" dirty="0">
              <a:latin typeface="Monotype Corsiva" pitchFamily="66" charset="0"/>
            </a:endParaRPr>
          </a:p>
        </p:txBody>
      </p:sp>
      <p:pic>
        <p:nvPicPr>
          <p:cNvPr id="4" name="Obraz 3" descr="S63025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500174"/>
            <a:ext cx="4357718" cy="32682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az 4" descr="S63025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28604"/>
            <a:ext cx="4572000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S6302530.JPG"/>
          <p:cNvPicPr>
            <a:picLocks noChangeAspect="1"/>
          </p:cNvPicPr>
          <p:nvPr/>
        </p:nvPicPr>
        <p:blipFill>
          <a:blip r:embed="rId4"/>
          <a:srcRect t="13726"/>
          <a:stretch>
            <a:fillRect/>
          </a:stretch>
        </p:blipFill>
        <p:spPr>
          <a:xfrm>
            <a:off x="3714744" y="3807200"/>
            <a:ext cx="4714876" cy="3050799"/>
          </a:xfrm>
          <a:prstGeom prst="rect">
            <a:avLst/>
          </a:prstGeom>
        </p:spPr>
      </p:pic>
      <p:sp>
        <p:nvSpPr>
          <p:cNvPr id="7" name="Strzałka w prawo z wcięciem 6">
            <a:hlinkClick r:id="rId5" action="ppaction://hlinksldjump"/>
          </p:cNvPr>
          <p:cNvSpPr/>
          <p:nvPr/>
        </p:nvSpPr>
        <p:spPr>
          <a:xfrm>
            <a:off x="8572528" y="6429396"/>
            <a:ext cx="357158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DSCF2431.JPG"/>
          <p:cNvPicPr>
            <a:picLocks noChangeAspect="1"/>
          </p:cNvPicPr>
          <p:nvPr/>
        </p:nvPicPr>
        <p:blipFill>
          <a:blip r:embed="rId2" cstate="print"/>
          <a:srcRect l="20385" b="6154"/>
          <a:stretch>
            <a:fillRect/>
          </a:stretch>
        </p:blipFill>
        <p:spPr>
          <a:xfrm>
            <a:off x="4500562" y="0"/>
            <a:ext cx="4429123" cy="37261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357166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…zakończenie roku szkolnego…</a:t>
            </a:r>
            <a:endParaRPr lang="pl-PL" sz="2400" dirty="0">
              <a:latin typeface="Monotype Corsiva" pitchFamily="66" charset="0"/>
            </a:endParaRPr>
          </a:p>
        </p:txBody>
      </p:sp>
      <p:pic>
        <p:nvPicPr>
          <p:cNvPr id="4" name="Obraz 3" descr="DSCF24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3286124"/>
            <a:ext cx="4500562" cy="33754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DSCF2437.JPG"/>
          <p:cNvPicPr>
            <a:picLocks noChangeAspect="1"/>
          </p:cNvPicPr>
          <p:nvPr/>
        </p:nvPicPr>
        <p:blipFill>
          <a:blip r:embed="rId4" cstate="print"/>
          <a:srcRect l="7407" t="5556" r="22222"/>
          <a:stretch>
            <a:fillRect/>
          </a:stretch>
        </p:blipFill>
        <p:spPr>
          <a:xfrm>
            <a:off x="1142976" y="1285860"/>
            <a:ext cx="2714644" cy="48577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5" action="ppaction://hlinksldjump"/>
          </p:cNvPr>
          <p:cNvSpPr/>
          <p:nvPr/>
        </p:nvSpPr>
        <p:spPr>
          <a:xfrm>
            <a:off x="8572528" y="6429396"/>
            <a:ext cx="357190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00042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200" dirty="0" smtClean="0">
                <a:latin typeface="Garineldo" pitchFamily="50" charset="0"/>
              </a:rPr>
              <a:t>   </a:t>
            </a:r>
            <a:r>
              <a:rPr lang="pl-PL" sz="2400" dirty="0" smtClean="0">
                <a:latin typeface="Monotype Corsiva" pitchFamily="66" charset="0"/>
              </a:rPr>
              <a:t>…o tym, jak krasnoludkowe Mamusie uczciły Dzień Dziecka…</a:t>
            </a:r>
            <a:endParaRPr lang="pl-PL" sz="2400" dirty="0">
              <a:latin typeface="Monotype Corsiva" pitchFamily="66" charset="0"/>
            </a:endParaRPr>
          </a:p>
        </p:txBody>
      </p:sp>
      <p:pic>
        <p:nvPicPr>
          <p:cNvPr id="5" name="Obraz 4" descr="IMG_0581.JPG"/>
          <p:cNvPicPr>
            <a:picLocks noChangeAspect="1"/>
          </p:cNvPicPr>
          <p:nvPr/>
        </p:nvPicPr>
        <p:blipFill>
          <a:blip r:embed="rId2" cstate="print"/>
          <a:srcRect b="22727"/>
          <a:stretch>
            <a:fillRect/>
          </a:stretch>
        </p:blipFill>
        <p:spPr>
          <a:xfrm>
            <a:off x="4429124" y="1142984"/>
            <a:ext cx="4714876" cy="27860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IMG_05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3857580"/>
            <a:ext cx="4500630" cy="30004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az 3" descr="IMG_0576.JPG"/>
          <p:cNvPicPr>
            <a:picLocks noChangeAspect="1"/>
          </p:cNvPicPr>
          <p:nvPr/>
        </p:nvPicPr>
        <p:blipFill>
          <a:blip r:embed="rId4" cstate="print"/>
          <a:srcRect l="21705" t="2326" b="17364"/>
          <a:stretch>
            <a:fillRect/>
          </a:stretch>
        </p:blipFill>
        <p:spPr>
          <a:xfrm>
            <a:off x="500033" y="2357430"/>
            <a:ext cx="4275937" cy="27860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5" action="ppaction://hlinksldjump"/>
          </p:cNvPr>
          <p:cNvSpPr/>
          <p:nvPr/>
        </p:nvSpPr>
        <p:spPr>
          <a:xfrm>
            <a:off x="8572528" y="6429396"/>
            <a:ext cx="357190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5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732196"/>
            <a:ext cx="4357718" cy="3197002"/>
          </a:xfrm>
          <a:effectLst>
            <a:softEdge rad="127000"/>
          </a:effectLst>
        </p:spPr>
      </p:pic>
      <p:pic>
        <p:nvPicPr>
          <p:cNvPr id="6" name="Obraz 5" descr="IMG_06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4841" y="381000"/>
            <a:ext cx="4679157" cy="31194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az 6" descr="IMG_06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3762375"/>
            <a:ext cx="4643438" cy="30956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trzałka w prawo z wcięciem 7">
            <a:hlinkClick r:id="rId5" action="ppaction://hlinksldjump"/>
          </p:cNvPr>
          <p:cNvSpPr/>
          <p:nvPr/>
        </p:nvSpPr>
        <p:spPr>
          <a:xfrm>
            <a:off x="8572528" y="6429396"/>
            <a:ext cx="357158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6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857364"/>
            <a:ext cx="4714908" cy="3143272"/>
          </a:xfrm>
          <a:effectLst>
            <a:softEdge rad="127000"/>
          </a:effectLst>
        </p:spPr>
      </p:pic>
      <p:pic>
        <p:nvPicPr>
          <p:cNvPr id="5" name="Obraz 4" descr="IMG_06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14290"/>
            <a:ext cx="4786314" cy="31908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IMG_0699.JPG"/>
          <p:cNvPicPr>
            <a:picLocks noChangeAspect="1"/>
          </p:cNvPicPr>
          <p:nvPr/>
        </p:nvPicPr>
        <p:blipFill>
          <a:blip r:embed="rId4" cstate="print"/>
          <a:srcRect t="9155" r="12675"/>
          <a:stretch>
            <a:fillRect/>
          </a:stretch>
        </p:blipFill>
        <p:spPr>
          <a:xfrm>
            <a:off x="3857620" y="3687101"/>
            <a:ext cx="4714908" cy="31709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5" action="ppaction://hlinksldjump"/>
          </p:cNvPr>
          <p:cNvSpPr/>
          <p:nvPr/>
        </p:nvSpPr>
        <p:spPr>
          <a:xfrm>
            <a:off x="8572528" y="6429396"/>
            <a:ext cx="357158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_0713.JPG"/>
          <p:cNvPicPr>
            <a:picLocks noChangeAspect="1"/>
          </p:cNvPicPr>
          <p:nvPr/>
        </p:nvPicPr>
        <p:blipFill>
          <a:blip r:embed="rId2" cstate="print"/>
          <a:srcRect r="11940" b="8955"/>
          <a:stretch>
            <a:fillRect/>
          </a:stretch>
        </p:blipFill>
        <p:spPr>
          <a:xfrm>
            <a:off x="4071934" y="3667124"/>
            <a:ext cx="4629381" cy="31908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7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0606"/>
          <a:stretch>
            <a:fillRect/>
          </a:stretch>
        </p:blipFill>
        <p:spPr>
          <a:xfrm>
            <a:off x="428596" y="1357298"/>
            <a:ext cx="4572032" cy="3143272"/>
          </a:xfrm>
          <a:effectLst>
            <a:softEdge rad="127000"/>
          </a:effectLst>
        </p:spPr>
      </p:pic>
      <p:pic>
        <p:nvPicPr>
          <p:cNvPr id="5" name="Obraz 4" descr="IMG_0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81000"/>
            <a:ext cx="4572000" cy="304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5" action="ppaction://hlinksldjump"/>
          </p:cNvPr>
          <p:cNvSpPr/>
          <p:nvPr/>
        </p:nvSpPr>
        <p:spPr>
          <a:xfrm>
            <a:off x="8572528" y="6429396"/>
            <a:ext cx="357158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7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545" r="7576"/>
          <a:stretch>
            <a:fillRect/>
          </a:stretch>
        </p:blipFill>
        <p:spPr>
          <a:xfrm>
            <a:off x="500034" y="1000108"/>
            <a:ext cx="4357718" cy="3000396"/>
          </a:xfrm>
          <a:effectLst>
            <a:softEdge rad="127000"/>
          </a:effectLst>
        </p:spPr>
      </p:pic>
      <p:pic>
        <p:nvPicPr>
          <p:cNvPr id="5" name="Obraz 4" descr="IMG_0743.JPG"/>
          <p:cNvPicPr>
            <a:picLocks noChangeAspect="1"/>
          </p:cNvPicPr>
          <p:nvPr/>
        </p:nvPicPr>
        <p:blipFill>
          <a:blip r:embed="rId3" cstate="print"/>
          <a:srcRect l="22388" t="29850" r="12686"/>
          <a:stretch>
            <a:fillRect/>
          </a:stretch>
        </p:blipFill>
        <p:spPr>
          <a:xfrm>
            <a:off x="5857884" y="357166"/>
            <a:ext cx="2857520" cy="46311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IMG_0753.JPG"/>
          <p:cNvPicPr>
            <a:picLocks noChangeAspect="1"/>
          </p:cNvPicPr>
          <p:nvPr/>
        </p:nvPicPr>
        <p:blipFill>
          <a:blip r:embed="rId4" cstate="print"/>
          <a:srcRect l="7463" t="2240"/>
          <a:stretch>
            <a:fillRect/>
          </a:stretch>
        </p:blipFill>
        <p:spPr>
          <a:xfrm>
            <a:off x="2285984" y="3738564"/>
            <a:ext cx="4429156" cy="31194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trzałka w prawo z wcięciem 6">
            <a:hlinkClick r:id="rId5" action="ppaction://hlinksldjump"/>
          </p:cNvPr>
          <p:cNvSpPr/>
          <p:nvPr/>
        </p:nvSpPr>
        <p:spPr>
          <a:xfrm>
            <a:off x="8572528" y="6429396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8662" y="128586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>
                <a:latin typeface="Monotype Corsiva" pitchFamily="66" charset="0"/>
              </a:rPr>
              <a:t>… do zobaczenia w przyszłym roku…</a:t>
            </a:r>
            <a:endParaRPr lang="pl-PL" sz="2400" dirty="0">
              <a:latin typeface="Monotype Corsiva" pitchFamily="66" charset="0"/>
            </a:endParaRPr>
          </a:p>
        </p:txBody>
      </p:sp>
      <p:pic>
        <p:nvPicPr>
          <p:cNvPr id="4" name="Obraz 3" descr="DSCF2348.JPG"/>
          <p:cNvPicPr>
            <a:picLocks noChangeAspect="1"/>
          </p:cNvPicPr>
          <p:nvPr/>
        </p:nvPicPr>
        <p:blipFill>
          <a:blip r:embed="rId2" cstate="print"/>
          <a:srcRect r="34210"/>
          <a:stretch>
            <a:fillRect/>
          </a:stretch>
        </p:blipFill>
        <p:spPr>
          <a:xfrm>
            <a:off x="6429388" y="2143116"/>
            <a:ext cx="2428892" cy="45774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Strzałka w prawo z wcięciem 4">
            <a:hlinkClick r:id="rId3" action="ppaction://hlinksldjump"/>
          </p:cNvPr>
          <p:cNvSpPr/>
          <p:nvPr/>
        </p:nvSpPr>
        <p:spPr>
          <a:xfrm>
            <a:off x="8572528" y="6429396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857232"/>
            <a:ext cx="7772400" cy="5498328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Dawno, </a:t>
            </a:r>
            <a:r>
              <a:rPr lang="pl-PL" dirty="0" err="1" smtClean="0">
                <a:latin typeface="Monotype Corsiva" pitchFamily="66" charset="0"/>
              </a:rPr>
              <a:t>dawno</a:t>
            </a:r>
            <a:r>
              <a:rPr lang="pl-PL" dirty="0" smtClean="0">
                <a:latin typeface="Monotype Corsiva" pitchFamily="66" charset="0"/>
              </a:rPr>
              <a:t> temu,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za sprawą swoich </a:t>
            </a:r>
            <a:r>
              <a:rPr lang="pl-PL" b="1" dirty="0" smtClean="0">
                <a:latin typeface="Monotype Corsiva" pitchFamily="66" charset="0"/>
              </a:rPr>
              <a:t>DOBRODZIEJÓW</a:t>
            </a:r>
          </a:p>
          <a:p>
            <a:pPr>
              <a:buNone/>
            </a:pPr>
            <a:r>
              <a:rPr lang="pl-PL" b="1" dirty="0" smtClean="0">
                <a:latin typeface="Monotype Corsiva" pitchFamily="66" charset="0"/>
              </a:rPr>
              <a:t>Pani Lilianny A. Zielińskiej 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– Prezes TPD w Suwałkach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i </a:t>
            </a:r>
            <a:r>
              <a:rPr lang="pl-PL" b="1" dirty="0" smtClean="0">
                <a:latin typeface="Monotype Corsiva" pitchFamily="66" charset="0"/>
              </a:rPr>
              <a:t>Pana Kazimierza Kożuchowskiego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-  Burmistrza Augustowa,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Krasnoludki osiedliły się w Augustowie…</a:t>
            </a:r>
          </a:p>
          <a:p>
            <a:endParaRPr lang="pl-PL" dirty="0" smtClean="0">
              <a:latin typeface="Mistral" pitchFamily="66" charset="0"/>
            </a:endParaRPr>
          </a:p>
          <a:p>
            <a:pPr>
              <a:buNone/>
            </a:pPr>
            <a:endParaRPr lang="pl-PL" dirty="0">
              <a:latin typeface="Mistral" pitchFamily="66" charset="0"/>
            </a:endParaRPr>
          </a:p>
        </p:txBody>
      </p:sp>
      <p:pic>
        <p:nvPicPr>
          <p:cNvPr id="4" name="Obraz 3" descr="DSCF2348.JPG"/>
          <p:cNvPicPr>
            <a:picLocks noChangeAspect="1"/>
          </p:cNvPicPr>
          <p:nvPr/>
        </p:nvPicPr>
        <p:blipFill>
          <a:blip r:embed="rId3" cstate="print"/>
          <a:srcRect r="34043"/>
          <a:stretch>
            <a:fillRect/>
          </a:stretch>
        </p:blipFill>
        <p:spPr>
          <a:xfrm>
            <a:off x="6429388" y="2428868"/>
            <a:ext cx="2335373" cy="414340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Strzałka w prawo z wcięciem 4">
            <a:hlinkClick r:id="rId4" action="ppaction://hlinksldjump"/>
          </p:cNvPr>
          <p:cNvSpPr/>
          <p:nvPr/>
        </p:nvSpPr>
        <p:spPr>
          <a:xfrm>
            <a:off x="8643966" y="6429396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642918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2400" dirty="0" smtClean="0">
              <a:latin typeface="Monotype Corsiva" pitchFamily="66" charset="0"/>
            </a:endParaRPr>
          </a:p>
          <a:p>
            <a:pPr>
              <a:buNone/>
            </a:pPr>
            <a:endParaRPr lang="pl-PL" sz="2400" dirty="0" smtClean="0">
              <a:latin typeface="Monotype Corsiva" pitchFamily="66" charset="0"/>
            </a:endParaRPr>
          </a:p>
        </p:txBody>
      </p:sp>
      <p:pic>
        <p:nvPicPr>
          <p:cNvPr id="4" name="Obraz 3" descr="IMG_0517.JPG"/>
          <p:cNvPicPr>
            <a:picLocks noChangeAspect="1"/>
          </p:cNvPicPr>
          <p:nvPr/>
        </p:nvPicPr>
        <p:blipFill>
          <a:blip r:embed="rId2" cstate="print"/>
          <a:srcRect l="7865" t="10112" r="10112" b="5618"/>
          <a:stretch>
            <a:fillRect/>
          </a:stretch>
        </p:blipFill>
        <p:spPr>
          <a:xfrm>
            <a:off x="1357290" y="1428736"/>
            <a:ext cx="6779466" cy="46434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Strzałka w prawo z wcięciem 6"/>
          <p:cNvSpPr/>
          <p:nvPr/>
        </p:nvSpPr>
        <p:spPr>
          <a:xfrm>
            <a:off x="9572660" y="6500834"/>
            <a:ext cx="142876" cy="4571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 w prawo z wcięciem 9">
            <a:hlinkClick r:id="rId3" action="ppaction://hlinksldjump"/>
          </p:cNvPr>
          <p:cNvSpPr/>
          <p:nvPr/>
        </p:nvSpPr>
        <p:spPr>
          <a:xfrm>
            <a:off x="8572528" y="6429396"/>
            <a:ext cx="335466" cy="27031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IMG_05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416" r="-834"/>
          <a:stretch>
            <a:fillRect/>
          </a:stretch>
        </p:blipFill>
        <p:spPr>
          <a:xfrm>
            <a:off x="1571604" y="1000108"/>
            <a:ext cx="6357982" cy="4795024"/>
          </a:xfrm>
          <a:effectLst>
            <a:softEdge rad="317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SAM_22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2912" t="6285" r="17972" b="59340"/>
          <a:stretch>
            <a:fillRect/>
          </a:stretch>
        </p:blipFill>
        <p:spPr>
          <a:xfrm>
            <a:off x="500034" y="142852"/>
            <a:ext cx="4739402" cy="4315927"/>
          </a:xfrm>
          <a:effectLst>
            <a:softEdge rad="635000"/>
          </a:effectLst>
        </p:spPr>
      </p:pic>
      <p:pic>
        <p:nvPicPr>
          <p:cNvPr id="7" name="Obraz 6" descr="SAM_2204.JPG"/>
          <p:cNvPicPr>
            <a:picLocks noChangeAspect="1"/>
          </p:cNvPicPr>
          <p:nvPr/>
        </p:nvPicPr>
        <p:blipFill>
          <a:blip r:embed="rId4" cstate="print"/>
          <a:srcRect l="17245" t="7148" r="55451" b="49665"/>
          <a:stretch>
            <a:fillRect/>
          </a:stretch>
        </p:blipFill>
        <p:spPr>
          <a:xfrm>
            <a:off x="4429124" y="2120533"/>
            <a:ext cx="4500594" cy="473746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Strzałka w prawo z wcięciem 4">
            <a:hlinkClick r:id="rId5" action="ppaction://hlinksldjump"/>
          </p:cNvPr>
          <p:cNvSpPr/>
          <p:nvPr/>
        </p:nvSpPr>
        <p:spPr>
          <a:xfrm>
            <a:off x="8643966" y="6429396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1000108"/>
            <a:ext cx="7772400" cy="53554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   …Wszędzie ich napotkać można: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Czasem który za kucharkę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Poobraca pieczeń z rożna…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Czasem skwarków porwie z rynki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Albo liźnie cukru nieco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I pozbiera okruszynki,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Co ze stołu w obiad zlecą. </a:t>
            </a:r>
            <a:br>
              <a:rPr lang="pl-PL" dirty="0" smtClean="0">
                <a:latin typeface="Monotype Corsiva" pitchFamily="66" charset="0"/>
              </a:rPr>
            </a:br>
            <a:endParaRPr lang="pl-PL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pl-PL" sz="1500" dirty="0" smtClean="0">
                <a:latin typeface="Monotype Corsiva" pitchFamily="66" charset="0"/>
              </a:rPr>
              <a:t>                                                                   Maria Konopnicka </a:t>
            </a:r>
          </a:p>
          <a:p>
            <a:pPr>
              <a:buNone/>
            </a:pPr>
            <a:endParaRPr lang="pl-PL" sz="1500" dirty="0">
              <a:latin typeface="Mistral" pitchFamily="66" charset="0"/>
            </a:endParaRPr>
          </a:p>
        </p:txBody>
      </p:sp>
      <p:pic>
        <p:nvPicPr>
          <p:cNvPr id="4" name="Obraz 3" descr="DSCF2348.JPG"/>
          <p:cNvPicPr>
            <a:picLocks noChangeAspect="1"/>
          </p:cNvPicPr>
          <p:nvPr/>
        </p:nvPicPr>
        <p:blipFill>
          <a:blip r:embed="rId3" cstate="print"/>
          <a:srcRect r="34210"/>
          <a:stretch>
            <a:fillRect/>
          </a:stretch>
        </p:blipFill>
        <p:spPr>
          <a:xfrm>
            <a:off x="6429388" y="2143116"/>
            <a:ext cx="2428892" cy="45774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Strzałka w prawo z wcięciem 4">
            <a:hlinkClick r:id="rId4" action="ppaction://hlinksldjump"/>
          </p:cNvPr>
          <p:cNvSpPr/>
          <p:nvPr/>
        </p:nvSpPr>
        <p:spPr>
          <a:xfrm>
            <a:off x="8643966" y="6429396"/>
            <a:ext cx="357158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01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676"/>
          <a:stretch>
            <a:fillRect/>
          </a:stretch>
        </p:blipFill>
        <p:spPr>
          <a:xfrm>
            <a:off x="357159" y="87707"/>
            <a:ext cx="4143403" cy="3198417"/>
          </a:xfrm>
          <a:effectLst>
            <a:softEdge rad="127000"/>
          </a:effectLst>
        </p:spPr>
      </p:pic>
      <p:pic>
        <p:nvPicPr>
          <p:cNvPr id="5" name="Obraz 4" descr="DSC001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28604"/>
            <a:ext cx="4167185" cy="31253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 descr="DSC001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3357562"/>
            <a:ext cx="4190997" cy="31432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az 6" descr="DSC001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2066" y="3714752"/>
            <a:ext cx="3929058" cy="29467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trzałka w prawo z wcięciem 7">
            <a:hlinkClick r:id="rId7" action="ppaction://hlinksldjump"/>
          </p:cNvPr>
          <p:cNvSpPr/>
          <p:nvPr/>
        </p:nvSpPr>
        <p:spPr>
          <a:xfrm>
            <a:off x="8643966" y="6429396"/>
            <a:ext cx="357158" cy="2857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SDC100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0"/>
            <a:ext cx="3952903" cy="2964677"/>
          </a:xfrm>
          <a:effectLst>
            <a:softEdge rad="127000"/>
          </a:effectLst>
        </p:spPr>
      </p:pic>
      <p:pic>
        <p:nvPicPr>
          <p:cNvPr id="6" name="Obraz 5" descr="SDC10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9624" y="285729"/>
            <a:ext cx="4095779" cy="30718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az 6" descr="SDC10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16" y="3143248"/>
            <a:ext cx="4191030" cy="31432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 descr="SDC100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2067" y="3804050"/>
            <a:ext cx="3881464" cy="29110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Strzałka w prawo z wcięciem 8">
            <a:hlinkClick r:id="rId7" action="ppaction://hlinksldjump"/>
          </p:cNvPr>
          <p:cNvSpPr/>
          <p:nvPr/>
        </p:nvSpPr>
        <p:spPr>
          <a:xfrm>
            <a:off x="8643966" y="6429396"/>
            <a:ext cx="357190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Zdjęcie02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0"/>
            <a:ext cx="4095747" cy="3071810"/>
          </a:xfrm>
          <a:effectLst>
            <a:softEdge rad="127000"/>
          </a:effectLst>
        </p:spPr>
      </p:pic>
      <p:pic>
        <p:nvPicPr>
          <p:cNvPr id="5" name="Obraz 4" descr="Zdjęcie0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92860"/>
            <a:ext cx="4357718" cy="31790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az 6" descr="Zdjęcie02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357562"/>
            <a:ext cx="4286280" cy="32147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az 7" descr="Zdjęcie02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3804050"/>
            <a:ext cx="4071966" cy="30539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Strzałka w prawo z wcięciem 8">
            <a:hlinkClick r:id="rId7" action="ppaction://hlinksldjump"/>
          </p:cNvPr>
          <p:cNvSpPr/>
          <p:nvPr/>
        </p:nvSpPr>
        <p:spPr>
          <a:xfrm>
            <a:off x="8643966" y="6429396"/>
            <a:ext cx="357158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1057</TotalTime>
  <Words>183</Words>
  <Application>Microsoft Office PowerPoint</Application>
  <PresentationFormat>Pokaz na ekranie (4:3)</PresentationFormat>
  <Paragraphs>60</Paragraphs>
  <Slides>41</Slides>
  <Notes>20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Metro</vt:lpstr>
      <vt:lpstr>TO  MY, KRASNOLUDKI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…Dzień Kobiet…</vt:lpstr>
      <vt:lpstr>…Dzień Matki…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MY, KRASNOLUDKI</dc:title>
  <dc:creator>asus</dc:creator>
  <cp:lastModifiedBy>Rycho Rych</cp:lastModifiedBy>
  <cp:revision>100</cp:revision>
  <dcterms:created xsi:type="dcterms:W3CDTF">2013-01-20T10:02:11Z</dcterms:created>
  <dcterms:modified xsi:type="dcterms:W3CDTF">2013-03-18T15:51:59Z</dcterms:modified>
</cp:coreProperties>
</file>